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Roboto-bold.fntdata"/><Relationship Id="rId10" Type="http://schemas.openxmlformats.org/officeDocument/2006/relationships/slide" Target="slides/slide6.xml"/><Relationship Id="rId21" Type="http://schemas.openxmlformats.org/officeDocument/2006/relationships/font" Target="fonts/Roboto-regular.fntdata"/><Relationship Id="rId13" Type="http://schemas.openxmlformats.org/officeDocument/2006/relationships/slide" Target="slides/slide9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eetup.com/Open-i-Java-en-Oracle-Meetup/" TargetMode="External"/><Relationship Id="rId4" Type="http://schemas.openxmlformats.org/officeDocument/2006/relationships/hyperlink" Target="https://www.meetup.com/Open-i-Java-en-Oracle-Meetu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SonarQube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Open-i Java en Oracle Meetup, 7 March 2018</a:t>
            </a:r>
            <a:endParaRPr/>
          </a:p>
          <a:p>
            <a:pPr indent="0" lvl="0" marL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Dick Dijk, dick@dijkrosoft.nl</a:t>
            </a:r>
            <a:endParaRPr b="1" sz="2400" u="sng">
              <a:solidFill>
                <a:schemeClr val="hlink"/>
              </a:solidFill>
              <a:hlinkClick r:id="rId4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46" name="Shape 146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Shape 153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you.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65" name="Shape 165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SonarQube is tool to get a grip on quality.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am a freelance software developer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Software Quality is important, the sooner you find a problem the cheaper it is to fix it.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Analysers (run as part of build)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Dashboards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view on quality</a:t>
            </a:r>
            <a:endParaRPr/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perspectives: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Bugs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Security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Maintainability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used as part of build pipeline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.. but could be used on developer’s workstation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period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an existing code base you can not fix all issues at once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stop the leaking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… then start fixing old issues (you can change rule severities / profiles to guide)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559125" y="2720875"/>
            <a:ext cx="13074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Push code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425" y="2198525"/>
            <a:ext cx="536860" cy="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75" y="3382100"/>
            <a:ext cx="38597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" y="3542250"/>
            <a:ext cx="908975" cy="90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>
            <a:endCxn id="115" idx="1"/>
          </p:cNvCxnSpPr>
          <p:nvPr/>
        </p:nvCxnSpPr>
        <p:spPr>
          <a:xfrm flipH="1" rot="10800000">
            <a:off x="1779225" y="2459700"/>
            <a:ext cx="1783200" cy="14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Shape 119"/>
          <p:cNvCxnSpPr>
            <a:endCxn id="116" idx="0"/>
          </p:cNvCxnSpPr>
          <p:nvPr/>
        </p:nvCxnSpPr>
        <p:spPr>
          <a:xfrm>
            <a:off x="4099238" y="2459600"/>
            <a:ext cx="2664900" cy="9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Shape 120"/>
          <p:cNvSpPr txBox="1"/>
          <p:nvPr/>
        </p:nvSpPr>
        <p:spPr>
          <a:xfrm>
            <a:off x="5702400" y="2584125"/>
            <a:ext cx="65691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code analysers and push statistics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